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2" r:id="rId7"/>
    <p:sldId id="264" r:id="rId8"/>
    <p:sldId id="265" r:id="rId9"/>
    <p:sldId id="261" r:id="rId10"/>
    <p:sldId id="263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82034-8CF5-408F-A997-9727E7B05E50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5888F-B413-4BC7-A279-AC4B366CD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75977-BCFA-4E00-849E-32478658BDCA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94B09-D91E-480B-9773-D6AEB48B41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AF28A-A156-4B1C-8EEB-A33F93A17B55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707B6-9281-4012-8A79-9DF6F0361E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78AAF-5309-49D8-A7BD-A9AC9763CC78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CA9CB-0DAF-402B-ADF4-80CD58AD53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8CF63-7598-4529-94B2-6788EFAA8CB4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5F1C0-0CB9-431C-9CDD-2E9509CED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1CA15-D6B6-40A9-8552-12D82CAB0ED8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B7A40-10B9-4ADC-9E09-30B72797B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5BA0B-DEE1-410C-8AEF-5397AB5B4260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F6DE3-899F-47B2-B79F-C887EE2F1C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4BEDC-4E15-4E3E-BF74-17F7DDA769C6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4A6CC-4A60-4875-A21C-D36C19B507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DB774-4342-41FE-BBAE-1AFE784FBE70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43EC2E-77F5-408C-8FD8-59A9388D29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ED9105-D757-45DC-8F16-FDB508770472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98BB6-B5A4-4A1C-9606-65EBA2BAF2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F43CC-FB52-474D-B60A-E7EB8DE55AB2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33020-E7D7-4954-BE3D-63BF99AC42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52B6F4-E9D4-457D-A0C8-379DF154507B}" type="datetimeFigureOut">
              <a:rPr lang="ru-RU"/>
              <a:pPr>
                <a:defRPr/>
              </a:pPr>
              <a:t>27.01.2013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FBD27CF-2C7A-4AF6-B8ED-62B1616635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 userDrawn="1"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s51.radikal.ru/i134/1110/26/b24af3de4b85.png" TargetMode="External"/><Relationship Id="rId7" Type="http://schemas.openxmlformats.org/officeDocument/2006/relationships/hyperlink" Target="http://www.diletant.ru/upload/images/1DSC_0347-1-2.jpg" TargetMode="External"/><Relationship Id="rId2" Type="http://schemas.openxmlformats.org/officeDocument/2006/relationships/hyperlink" Target="http://festival.1september.ru/articles/562654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vokrugsveta.ru/photo/thumbnails/1024/22458.jpg" TargetMode="External"/><Relationship Id="rId5" Type="http://schemas.openxmlformats.org/officeDocument/2006/relationships/hyperlink" Target="http://www.skitalets.ru/trips/2003/kongak_slep/ural_debri.jpg" TargetMode="External"/><Relationship Id="rId4" Type="http://schemas.openxmlformats.org/officeDocument/2006/relationships/hyperlink" Target="http://www.sbornik-stihov.ru/grafika373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рямоугольник 3"/>
          <p:cNvSpPr>
            <a:spLocks noChangeArrowheads="1"/>
          </p:cNvSpPr>
          <p:nvPr/>
        </p:nvSpPr>
        <p:spPr bwMode="auto">
          <a:xfrm>
            <a:off x="755650" y="333375"/>
            <a:ext cx="77771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МКОУ «СОШ ст. Евсино» Исктимского района Новосибирской области</a:t>
            </a:r>
          </a:p>
        </p:txBody>
      </p:sp>
      <p:sp>
        <p:nvSpPr>
          <p:cNvPr id="2051" name="Прямоугольник 4"/>
          <p:cNvSpPr>
            <a:spLocks noChangeArrowheads="1"/>
          </p:cNvSpPr>
          <p:nvPr/>
        </p:nvSpPr>
        <p:spPr bwMode="auto">
          <a:xfrm>
            <a:off x="611188" y="5949950"/>
            <a:ext cx="7993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Автор-составитель: Фокина Лидия Петровна, учитель начальных классов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2013</a:t>
            </a:r>
            <a:endParaRPr lang="ru-RU">
              <a:latin typeface="Calibri" pitchFamily="34" charset="0"/>
            </a:endParaRPr>
          </a:p>
        </p:txBody>
      </p:sp>
      <p:sp>
        <p:nvSpPr>
          <p:cNvPr id="2052" name="Прямоугольник 5"/>
          <p:cNvSpPr>
            <a:spLocks noChangeArrowheads="1"/>
          </p:cNvSpPr>
          <p:nvPr/>
        </p:nvSpPr>
        <p:spPr bwMode="auto">
          <a:xfrm>
            <a:off x="395288" y="1125538"/>
            <a:ext cx="828040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В. Я. Брюсов</a:t>
            </a:r>
          </a:p>
          <a:p>
            <a:pPr algn="ctr"/>
            <a:r>
              <a:rPr lang="ru-RU" sz="48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«Опять сон», «Детская»</a:t>
            </a:r>
          </a:p>
        </p:txBody>
      </p:sp>
      <p:sp>
        <p:nvSpPr>
          <p:cNvPr id="2053" name="Прямоугольник 6"/>
          <p:cNvSpPr>
            <a:spLocks noChangeArrowheads="1"/>
          </p:cNvSpPr>
          <p:nvPr/>
        </p:nvSpPr>
        <p:spPr bwMode="auto">
          <a:xfrm>
            <a:off x="2339975" y="3644900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Литературное чтение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4 класс</a:t>
            </a:r>
          </a:p>
          <a:p>
            <a:pPr algn="ctr"/>
            <a:r>
              <a:rPr lang="ru-RU">
                <a:latin typeface="Times New Roman" pitchFamily="18" charset="0"/>
                <a:cs typeface="Times New Roman" pitchFamily="18" charset="0"/>
              </a:rPr>
              <a:t>УМК «Школа России»</a:t>
            </a:r>
          </a:p>
        </p:txBody>
      </p:sp>
      <p:pic>
        <p:nvPicPr>
          <p:cNvPr id="2054" name="Рисунок 7" descr="52447894_414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788" y="2997200"/>
            <a:ext cx="2135187" cy="281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Рисунок 8" descr="52447894_414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3068638"/>
            <a:ext cx="195262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8"/>
          <p:cNvSpPr txBox="1">
            <a:spLocks noChangeArrowheads="1"/>
          </p:cNvSpPr>
          <p:nvPr/>
        </p:nvSpPr>
        <p:spPr bwMode="auto">
          <a:xfrm>
            <a:off x="323850" y="404813"/>
            <a:ext cx="2743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0070C0"/>
                </a:solidFill>
                <a:latin typeface="Times New Roman" pitchFamily="18" charset="0"/>
              </a:rPr>
              <a:t>Затмить -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2843213" y="476250"/>
            <a:ext cx="4876800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1. закрыть</a:t>
            </a:r>
          </a:p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2. превзойти в чём-то кого-либо</a:t>
            </a:r>
          </a:p>
        </p:txBody>
      </p:sp>
      <p:sp>
        <p:nvSpPr>
          <p:cNvPr id="11268" name="Text Box 8"/>
          <p:cNvSpPr txBox="1">
            <a:spLocks noChangeArrowheads="1"/>
          </p:cNvSpPr>
          <p:nvPr/>
        </p:nvSpPr>
        <p:spPr bwMode="auto">
          <a:xfrm>
            <a:off x="323850" y="3141663"/>
            <a:ext cx="2743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0070C0"/>
                </a:solidFill>
                <a:latin typeface="Times New Roman" pitchFamily="18" charset="0"/>
              </a:rPr>
              <a:t>Упрямо -</a:t>
            </a:r>
          </a:p>
        </p:txBody>
      </p:sp>
      <p:sp>
        <p:nvSpPr>
          <p:cNvPr id="11269" name="Text Box 8"/>
          <p:cNvSpPr txBox="1">
            <a:spLocks noChangeArrowheads="1"/>
          </p:cNvSpPr>
          <p:nvPr/>
        </p:nvSpPr>
        <p:spPr bwMode="auto">
          <a:xfrm>
            <a:off x="323850" y="4724400"/>
            <a:ext cx="3168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0070C0"/>
                </a:solidFill>
                <a:latin typeface="Times New Roman" pitchFamily="18" charset="0"/>
              </a:rPr>
              <a:t>Возмущать -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2771775" y="3141663"/>
            <a:ext cx="2689225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настойчиво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3563938" y="4724400"/>
            <a:ext cx="28495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успокаивать</a:t>
            </a:r>
          </a:p>
        </p:txBody>
      </p:sp>
      <p:sp>
        <p:nvSpPr>
          <p:cNvPr id="14" name="Управляющая кнопка: настраиваемая 13">
            <a:hlinkClick r:id="" action="ppaction://hlinkshowjump?jump=endshow" highlightClick="1"/>
          </p:cNvPr>
          <p:cNvSpPr/>
          <p:nvPr/>
        </p:nvSpPr>
        <p:spPr>
          <a:xfrm>
            <a:off x="8316913" y="6092825"/>
            <a:ext cx="503237" cy="504825"/>
          </a:xfrm>
          <a:prstGeom prst="actionButtonBlank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Используемые источники:</a:t>
            </a: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323850" y="836613"/>
            <a:ext cx="8496300" cy="528955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Картинки и скороговорки из книги  «Повторяй-ка!»: Скороговорки. М. : ЗАО Издательство ЭКСМО-Пресс, 1998.</a:t>
            </a:r>
          </a:p>
          <a:p>
            <a:pPr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Климанова Л. Ф., Горецкий В. Г., Голованова М. В. Литературное чтение. 4 класс. Учебник для общеобразовательных учреждений в двух частях. Часть 2. М.: Просвещение, 2011, 223 с. (Школа России)</a:t>
            </a:r>
          </a:p>
          <a:p>
            <a:pPr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Кутявина С. В. Поурочные разработки по литературному чтению: 4 класс. М.: ВАКО, 2006, 240 с. (В помощь школьному учителю)</a:t>
            </a:r>
          </a:p>
          <a:p>
            <a:pPr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Font typeface="Arial" charset="0"/>
              <a:buNone/>
            </a:pPr>
            <a:r>
              <a:rPr lang="ru-RU" sz="1800" b="1" smtClean="0">
                <a:latin typeface="Times New Roman" pitchFamily="18" charset="0"/>
                <a:cs typeface="Times New Roman" pitchFamily="18" charset="0"/>
              </a:rPr>
              <a:t>Интернет источники: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Биографические данные </a:t>
            </a:r>
            <a:r>
              <a:rPr lang="ru-RU" sz="1800" u="sng" smtClean="0">
                <a:latin typeface="Times New Roman" pitchFamily="18" charset="0"/>
                <a:cs typeface="Times New Roman" pitchFamily="18" charset="0"/>
                <a:hlinkClick r:id="rId2"/>
              </a:rPr>
              <a:t>http://festival.1september.ru/articles/562654/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sz="1800" u="sng" smtClean="0">
                <a:latin typeface="Times New Roman" pitchFamily="18" charset="0"/>
                <a:cs typeface="Times New Roman" pitchFamily="18" charset="0"/>
                <a:hlinkClick r:id="rId3"/>
              </a:rPr>
              <a:t>http://s51.radikal.ru/i134/1110/26/b24af3de4b85.png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Портрет В. Я. Брюсова </a:t>
            </a:r>
            <a:r>
              <a:rPr lang="ru-RU" sz="1800" u="sng" smtClean="0">
                <a:latin typeface="Times New Roman" pitchFamily="18" charset="0"/>
                <a:cs typeface="Times New Roman" pitchFamily="18" charset="0"/>
                <a:hlinkClick r:id="rId4"/>
              </a:rPr>
              <a:t>http://www.sbornik-stihov.ru/grafika373.jpg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Дебри </a:t>
            </a:r>
            <a:r>
              <a:rPr lang="ru-RU" sz="1800" u="sng" smtClean="0">
                <a:latin typeface="Times New Roman" pitchFamily="18" charset="0"/>
                <a:cs typeface="Times New Roman" pitchFamily="18" charset="0"/>
                <a:hlinkClick r:id="rId5"/>
              </a:rPr>
              <a:t>http://www.skitalets.ru/trips/2003/kongak_slep/ural_debri.jpg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Гиппопотам </a:t>
            </a:r>
            <a:r>
              <a:rPr lang="ru-RU" sz="1800" u="sng" smtClean="0">
                <a:latin typeface="Times New Roman" pitchFamily="18" charset="0"/>
                <a:cs typeface="Times New Roman" pitchFamily="18" charset="0"/>
                <a:hlinkClick r:id="rId6"/>
              </a:rPr>
              <a:t>http://www.vokrugsveta.ru/photo/thumbnails/1024/22458.jpg</a:t>
            </a: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Font typeface="Arial" charset="0"/>
              <a:buNone/>
            </a:pPr>
            <a:r>
              <a:rPr lang="ru-RU" sz="1800" smtClean="0">
                <a:latin typeface="Times New Roman" pitchFamily="18" charset="0"/>
                <a:cs typeface="Times New Roman" pitchFamily="18" charset="0"/>
              </a:rPr>
              <a:t>Утёс </a:t>
            </a:r>
            <a:r>
              <a:rPr lang="ru-RU" sz="1800" u="sng" smtClean="0">
                <a:latin typeface="Times New Roman" pitchFamily="18" charset="0"/>
                <a:cs typeface="Times New Roman" pitchFamily="18" charset="0"/>
                <a:hlinkClick r:id="rId7"/>
              </a:rPr>
              <a:t>http://www.diletant.ru/upload/images/1DSC_0347-1-2.jpg</a:t>
            </a:r>
            <a:endParaRPr lang="ru-RU" sz="1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Группа 7"/>
          <p:cNvGrpSpPr>
            <a:grpSpLocks/>
          </p:cNvGrpSpPr>
          <p:nvPr/>
        </p:nvGrpSpPr>
        <p:grpSpPr bwMode="auto">
          <a:xfrm>
            <a:off x="179388" y="260350"/>
            <a:ext cx="8713787" cy="6391275"/>
            <a:chOff x="179512" y="260648"/>
            <a:chExt cx="8713251" cy="6391045"/>
          </a:xfrm>
        </p:grpSpPr>
        <p:pic>
          <p:nvPicPr>
            <p:cNvPr id="3075" name="Picture 2" descr="C:\Users\Компас\Pictures\2011-02-10\002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92934" y="260648"/>
              <a:ext cx="4699829" cy="6387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Прямоугольник 4"/>
            <p:cNvSpPr/>
            <p:nvPr/>
          </p:nvSpPr>
          <p:spPr bwMode="auto">
            <a:xfrm>
              <a:off x="790661" y="384469"/>
              <a:ext cx="6768684" cy="23049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3077" name="Picture 6" descr="C:\Users\Компас\Pictures\Безымянный.pn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0000"/>
            </a:blip>
            <a:srcRect/>
            <a:stretch>
              <a:fillRect/>
            </a:stretch>
          </p:blipFill>
          <p:spPr bwMode="auto">
            <a:xfrm>
              <a:off x="179512" y="332656"/>
              <a:ext cx="4698981" cy="6319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Прямоугольник 6"/>
            <p:cNvSpPr/>
            <p:nvPr/>
          </p:nvSpPr>
          <p:spPr>
            <a:xfrm>
              <a:off x="1835172" y="765455"/>
              <a:ext cx="3097022" cy="16557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79" name="TextBox 5"/>
            <p:cNvSpPr txBox="1">
              <a:spLocks noChangeArrowheads="1"/>
            </p:cNvSpPr>
            <p:nvPr/>
          </p:nvSpPr>
          <p:spPr bwMode="auto">
            <a:xfrm>
              <a:off x="1403697" y="548680"/>
              <a:ext cx="6552679" cy="2616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3200" b="1">
                  <a:latin typeface="Times New Roman" pitchFamily="18" charset="0"/>
                  <a:cs typeface="Times New Roman" pitchFamily="18" charset="0"/>
                </a:rPr>
                <a:t>Мышка сушек насушила,</a:t>
              </a:r>
            </a:p>
            <a:p>
              <a:pPr algn="ctr"/>
              <a:r>
                <a:rPr lang="ru-RU" sz="3200" b="1">
                  <a:latin typeface="Times New Roman" pitchFamily="18" charset="0"/>
                  <a:cs typeface="Times New Roman" pitchFamily="18" charset="0"/>
                </a:rPr>
                <a:t>мышка мышек пригласила.</a:t>
              </a:r>
            </a:p>
            <a:p>
              <a:pPr algn="ctr"/>
              <a:r>
                <a:rPr lang="ru-RU" sz="3200" b="1">
                  <a:latin typeface="Times New Roman" pitchFamily="18" charset="0"/>
                  <a:cs typeface="Times New Roman" pitchFamily="18" charset="0"/>
                </a:rPr>
                <a:t>Мышки сушки кушать стали,</a:t>
              </a:r>
            </a:p>
            <a:p>
              <a:pPr algn="ctr"/>
              <a:r>
                <a:rPr lang="ru-RU" sz="3200" b="1">
                  <a:latin typeface="Times New Roman" pitchFamily="18" charset="0"/>
                  <a:cs typeface="Times New Roman" pitchFamily="18" charset="0"/>
                </a:rPr>
                <a:t>Мышки зубики сломали.</a:t>
              </a:r>
            </a:p>
            <a:p>
              <a:endParaRPr lang="ru-RU" sz="360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Группа 6"/>
          <p:cNvGrpSpPr>
            <a:grpSpLocks/>
          </p:cNvGrpSpPr>
          <p:nvPr/>
        </p:nvGrpSpPr>
        <p:grpSpPr bwMode="auto">
          <a:xfrm>
            <a:off x="250825" y="171450"/>
            <a:ext cx="5257800" cy="6497638"/>
            <a:chOff x="250825" y="171450"/>
            <a:chExt cx="4753056" cy="6497638"/>
          </a:xfrm>
        </p:grpSpPr>
        <p:pic>
          <p:nvPicPr>
            <p:cNvPr id="4101" name="Picture 2" descr="C:\Users\Компас\Pictures\2011-02-10\050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0825" y="171450"/>
              <a:ext cx="4753056" cy="6497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Прямоугольник 2"/>
            <p:cNvSpPr/>
            <p:nvPr/>
          </p:nvSpPr>
          <p:spPr bwMode="auto">
            <a:xfrm>
              <a:off x="1908368" y="404813"/>
              <a:ext cx="2808493" cy="23050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4099" name="TextBox 3"/>
          <p:cNvSpPr txBox="1">
            <a:spLocks noChangeArrowheads="1"/>
          </p:cNvSpPr>
          <p:nvPr/>
        </p:nvSpPr>
        <p:spPr bwMode="auto">
          <a:xfrm>
            <a:off x="2555875" y="404813"/>
            <a:ext cx="5976938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Наши руки были в мыле,</a:t>
            </a:r>
          </a:p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мы посуду сами мыли,</a:t>
            </a:r>
          </a:p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мы посуду мыли сами –</a:t>
            </a:r>
          </a:p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Помогали нашей маме!</a:t>
            </a:r>
          </a:p>
          <a:p>
            <a:endParaRPr lang="ru-RU" sz="3600">
              <a:latin typeface="Calibri" pitchFamily="34" charset="0"/>
            </a:endParaRPr>
          </a:p>
        </p:txBody>
      </p:sp>
      <p:pic>
        <p:nvPicPr>
          <p:cNvPr id="4100" name="Picture 6" descr="C:\Users\Компас\Pictures\1285951725-1258818055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5600" y="2997200"/>
            <a:ext cx="339566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Группа 5"/>
          <p:cNvGrpSpPr>
            <a:grpSpLocks/>
          </p:cNvGrpSpPr>
          <p:nvPr/>
        </p:nvGrpSpPr>
        <p:grpSpPr bwMode="auto">
          <a:xfrm>
            <a:off x="2051050" y="333375"/>
            <a:ext cx="4886325" cy="5689600"/>
            <a:chOff x="435501" y="260350"/>
            <a:chExt cx="4176646" cy="5689600"/>
          </a:xfrm>
        </p:grpSpPr>
        <p:pic>
          <p:nvPicPr>
            <p:cNvPr id="5126" name="Picture 2" descr="C:\Users\Компас\Pictures\2011-02-10\045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5501" y="260350"/>
              <a:ext cx="4176646" cy="5677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Прямоугольник 2"/>
            <p:cNvSpPr/>
            <p:nvPr/>
          </p:nvSpPr>
          <p:spPr bwMode="auto">
            <a:xfrm>
              <a:off x="2411198" y="4797425"/>
              <a:ext cx="2088323" cy="115252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5123" name="TextBox 3"/>
          <p:cNvSpPr txBox="1">
            <a:spLocks noChangeArrowheads="1"/>
          </p:cNvSpPr>
          <p:nvPr/>
        </p:nvSpPr>
        <p:spPr bwMode="auto">
          <a:xfrm>
            <a:off x="4427538" y="4581525"/>
            <a:ext cx="4465637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Белые бараны</a:t>
            </a:r>
          </a:p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Били в барабаны.</a:t>
            </a:r>
          </a:p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Без разбору били –</a:t>
            </a:r>
          </a:p>
          <a:p>
            <a:pPr algn="ctr"/>
            <a:r>
              <a:rPr lang="ru-RU" sz="3200" b="1">
                <a:latin typeface="Times New Roman" pitchFamily="18" charset="0"/>
                <a:cs typeface="Times New Roman" pitchFamily="18" charset="0"/>
              </a:rPr>
              <a:t>Лбы себе разбили.</a:t>
            </a:r>
          </a:p>
        </p:txBody>
      </p:sp>
      <p:pic>
        <p:nvPicPr>
          <p:cNvPr id="40966" name="Picture 6" descr="C:\Users\Компас\Pictures\51129.jpg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876256" y="1916832"/>
            <a:ext cx="1862915" cy="1728192"/>
          </a:xfrm>
          <a:prstGeom prst="rect">
            <a:avLst/>
          </a:prstGeom>
          <a:noFill/>
        </p:spPr>
      </p:pic>
      <p:pic>
        <p:nvPicPr>
          <p:cNvPr id="5125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3644900"/>
            <a:ext cx="208915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grafika37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23528" y="332656"/>
            <a:ext cx="4464496" cy="62502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5060950" y="3068638"/>
            <a:ext cx="367347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Валерий </a:t>
            </a:r>
          </a:p>
          <a:p>
            <a:pPr algn="ctr"/>
            <a:r>
              <a:rPr lang="ru-RU" sz="48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Яковлевич </a:t>
            </a:r>
          </a:p>
          <a:p>
            <a:pPr algn="ctr"/>
            <a:r>
              <a:rPr lang="ru-RU" sz="48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Брюсов</a:t>
            </a:r>
          </a:p>
          <a:p>
            <a:pPr algn="ctr"/>
            <a:r>
              <a:rPr lang="ru-RU" sz="48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(1873 – 1924)</a:t>
            </a:r>
          </a:p>
          <a:p>
            <a:pPr algn="ctr"/>
            <a:endParaRPr lang="ru-RU" sz="48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5"/>
          <p:cNvSpPr txBox="1">
            <a:spLocks noChangeArrowheads="1"/>
          </p:cNvSpPr>
          <p:nvPr/>
        </p:nvSpPr>
        <p:spPr bwMode="auto">
          <a:xfrm>
            <a:off x="323850" y="333375"/>
            <a:ext cx="3352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0070C0"/>
                </a:solidFill>
                <a:latin typeface="Times New Roman" pitchFamily="18" charset="0"/>
              </a:rPr>
              <a:t>Дебри -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50825" y="981075"/>
            <a:ext cx="8569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место, заросшее непроходимым лесом</a:t>
            </a:r>
          </a:p>
        </p:txBody>
      </p:sp>
      <p:pic>
        <p:nvPicPr>
          <p:cNvPr id="13" name="Рисунок 12" descr="ural_debri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23528" y="1844824"/>
            <a:ext cx="8487990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7"/>
          <p:cNvSpPr txBox="1">
            <a:spLocks noChangeArrowheads="1"/>
          </p:cNvSpPr>
          <p:nvPr/>
        </p:nvSpPr>
        <p:spPr bwMode="auto">
          <a:xfrm>
            <a:off x="323850" y="404813"/>
            <a:ext cx="35274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0070C0"/>
                </a:solidFill>
                <a:latin typeface="Times New Roman" pitchFamily="18" charset="0"/>
              </a:rPr>
              <a:t>Гиппопотам -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708400" y="476250"/>
            <a:ext cx="49672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imes New Roman" pitchFamily="18" charset="0"/>
              </a:rPr>
              <a:t>бегемот</a:t>
            </a:r>
          </a:p>
        </p:txBody>
      </p:sp>
      <p:pic>
        <p:nvPicPr>
          <p:cNvPr id="6" name="Рисунок 5" descr="22458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115616" y="1196752"/>
            <a:ext cx="7128792" cy="5346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9"/>
          <p:cNvSpPr txBox="1">
            <a:spLocks noChangeArrowheads="1"/>
          </p:cNvSpPr>
          <p:nvPr/>
        </p:nvSpPr>
        <p:spPr bwMode="auto">
          <a:xfrm>
            <a:off x="250825" y="333375"/>
            <a:ext cx="297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0070C0"/>
                </a:solidFill>
                <a:latin typeface="Times New Roman" pitchFamily="18" charset="0"/>
              </a:rPr>
              <a:t>Утёс - 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1908175" y="333375"/>
            <a:ext cx="4800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>
                <a:latin typeface="Times New Roman" pitchFamily="18" charset="0"/>
              </a:rPr>
              <a:t>высокая скала</a:t>
            </a:r>
          </a:p>
        </p:txBody>
      </p:sp>
      <p:pic>
        <p:nvPicPr>
          <p:cNvPr id="6" name="Рисунок 5" descr="1DSC_0347-1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340768"/>
            <a:ext cx="8437122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228600" y="381000"/>
            <a:ext cx="3124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0070C0"/>
                </a:solidFill>
                <a:latin typeface="Times New Roman" pitchFamily="18" charset="0"/>
              </a:rPr>
              <a:t>Ворох -</a:t>
            </a:r>
            <a:r>
              <a:rPr lang="ru-RU" sz="4000" b="1">
                <a:latin typeface="Times New Roman" pitchFamily="18" charset="0"/>
              </a:rPr>
              <a:t> 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195513" y="404813"/>
            <a:ext cx="5867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куча, груда</a:t>
            </a:r>
          </a:p>
        </p:txBody>
      </p:sp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323850" y="3860800"/>
            <a:ext cx="3200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0070C0"/>
                </a:solidFill>
                <a:latin typeface="Times New Roman" pitchFamily="18" charset="0"/>
              </a:rPr>
              <a:t>Сумрачны </a:t>
            </a:r>
            <a:r>
              <a:rPr lang="ru-RU" sz="4000">
                <a:solidFill>
                  <a:srgbClr val="0070C0"/>
                </a:solidFill>
                <a:latin typeface="Times New Roman" pitchFamily="18" charset="0"/>
              </a:rPr>
              <a:t>-</a:t>
            </a:r>
            <a:r>
              <a:rPr lang="ru-RU" sz="4000" b="1">
                <a:solidFill>
                  <a:srgbClr val="0070C0"/>
                </a:solidFill>
                <a:latin typeface="Times New Roman" pitchFamily="18" charset="0"/>
              </a:rPr>
              <a:t> (сумрак)</a:t>
            </a:r>
          </a:p>
        </p:txBody>
      </p:sp>
      <p:sp>
        <p:nvSpPr>
          <p:cNvPr id="10245" name="Text Box 11"/>
          <p:cNvSpPr txBox="1">
            <a:spLocks noChangeArrowheads="1"/>
          </p:cNvSpPr>
          <p:nvPr/>
        </p:nvSpPr>
        <p:spPr bwMode="auto">
          <a:xfrm>
            <a:off x="323850" y="1700213"/>
            <a:ext cx="3352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rgbClr val="0070C0"/>
                </a:solidFill>
                <a:latin typeface="Times New Roman" pitchFamily="18" charset="0"/>
              </a:rPr>
              <a:t>Виденья -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2843213" y="1773238"/>
            <a:ext cx="4953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что-то возникшее в воображении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276600" y="3860800"/>
            <a:ext cx="571500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охвачены сумраком</a:t>
            </a:r>
          </a:p>
          <a:p>
            <a:pPr>
              <a:spcBef>
                <a:spcPct val="50000"/>
              </a:spcBef>
            </a:pPr>
            <a:r>
              <a:rPr lang="ru-RU" sz="4000">
                <a:latin typeface="Times New Roman" pitchFamily="18" charset="0"/>
              </a:rPr>
              <a:t>(неполная темнота)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176</Words>
  <Application>Microsoft Office PowerPoint</Application>
  <PresentationFormat>Экран (4:3)</PresentationFormat>
  <Paragraphs>58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Calibri</vt:lpstr>
      <vt:lpstr>Arial</vt:lpstr>
      <vt:lpstr>Times New Roman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Используемые источники: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Компас</cp:lastModifiedBy>
  <cp:revision>10</cp:revision>
  <dcterms:created xsi:type="dcterms:W3CDTF">2013-01-27T13:51:31Z</dcterms:created>
  <dcterms:modified xsi:type="dcterms:W3CDTF">2013-01-27T15:08:11Z</dcterms:modified>
</cp:coreProperties>
</file>